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3" d="100"/>
          <a:sy n="73" d="100"/>
        </p:scale>
        <p:origin x="-270" y="-4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DA2472B-1D70-4479-A2F7-18845924D1D4}" type="slidenum">
              <a:rPr lang="en-US" smtClean="0"/>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A2472B-1D70-4479-A2F7-18845924D1D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A2472B-1D70-4479-A2F7-18845924D1D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A2472B-1D70-4479-A2F7-18845924D1D4}" type="slidenum">
              <a:rPr lang="en-US" smtClean="0"/>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6DA2472B-1D70-4479-A2F7-18845924D1D4}"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A2472B-1D70-4479-A2F7-18845924D1D4}" type="slidenum">
              <a:rPr lang="en-US" smtClean="0"/>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A2472B-1D70-4479-A2F7-18845924D1D4}" type="slidenum">
              <a:rPr lang="en-US" smtClean="0"/>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A2472B-1D70-4479-A2F7-18845924D1D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A2472B-1D70-4479-A2F7-18845924D1D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A2472B-1D70-4479-A2F7-18845924D1D4}" type="slidenum">
              <a:rPr lang="en-US" smtClean="0"/>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C52430-3565-4572-93B2-E37667B4A8E9}" type="datetimeFigureOut">
              <a:rPr lang="en-US" smtClean="0"/>
              <a:t>12/18/2012</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6DA2472B-1D70-4479-A2F7-18845924D1D4}" type="slidenum">
              <a:rPr lang="en-US" smtClean="0"/>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AC52430-3565-4572-93B2-E37667B4A8E9}" type="datetimeFigureOut">
              <a:rPr lang="en-US" smtClean="0"/>
              <a:t>12/18/2012</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DA2472B-1D70-4479-A2F7-18845924D1D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200400"/>
            <a:ext cx="6400800" cy="1600200"/>
          </a:xfrm>
        </p:spPr>
        <p:txBody>
          <a:bodyPr/>
          <a:lstStyle/>
          <a:p>
            <a:r>
              <a:rPr lang="en-US" dirty="0" smtClean="0"/>
              <a:t>Strand 3 </a:t>
            </a:r>
          </a:p>
          <a:p>
            <a:endParaRPr lang="en-US" dirty="0"/>
          </a:p>
          <a:p>
            <a:pPr algn="r"/>
            <a:r>
              <a:rPr lang="en-US" sz="1600" dirty="0" smtClean="0"/>
              <a:t>Maya Mangindin </a:t>
            </a:r>
          </a:p>
        </p:txBody>
      </p:sp>
      <p:sp>
        <p:nvSpPr>
          <p:cNvPr id="2" name="Title 1"/>
          <p:cNvSpPr>
            <a:spLocks noGrp="1"/>
          </p:cNvSpPr>
          <p:nvPr>
            <p:ph type="ctrTitle"/>
          </p:nvPr>
        </p:nvSpPr>
        <p:spPr/>
        <p:txBody>
          <a:bodyPr/>
          <a:lstStyle/>
          <a:p>
            <a:r>
              <a:rPr lang="en-US" dirty="0" smtClean="0"/>
              <a:t>3.8 Spreadsheets, Modeling &amp; Simulations </a:t>
            </a:r>
            <a:endParaRPr lang="en-US" dirty="0"/>
          </a:p>
        </p:txBody>
      </p:sp>
    </p:spTree>
    <p:extLst>
      <p:ext uri="{BB962C8B-B14F-4D97-AF65-F5344CB8AC3E}">
        <p14:creationId xmlns:p14="http://schemas.microsoft.com/office/powerpoint/2010/main" val="281207525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lstStyle/>
          <a:p>
            <a:r>
              <a:rPr lang="en-US" dirty="0" smtClean="0"/>
              <a:t>A </a:t>
            </a:r>
            <a:r>
              <a:rPr lang="en-US" dirty="0"/>
              <a:t>computer program used chiefly for accounting, in which figures arranged in the rows and columns of a grid can be manipulated and used in calculations </a:t>
            </a:r>
            <a:endParaRPr lang="en-US" dirty="0" smtClean="0"/>
          </a:p>
          <a:p>
            <a:r>
              <a:rPr lang="en-US" sz="1600" dirty="0" smtClean="0"/>
              <a:t>Google Definition </a:t>
            </a:r>
            <a:endParaRPr lang="en-US" dirty="0"/>
          </a:p>
          <a:p>
            <a:r>
              <a:rPr lang="en-US" dirty="0" smtClean="0"/>
              <a:t>The </a:t>
            </a:r>
            <a:r>
              <a:rPr lang="en-US" dirty="0"/>
              <a:t>act of imitating the behavior of some situation or some process by means of something suitably analogous (especially for the purpose of study or personnel training) </a:t>
            </a:r>
            <a:endParaRPr lang="en-US" dirty="0" smtClean="0"/>
          </a:p>
          <a:p>
            <a:r>
              <a:rPr lang="en-US" sz="1600" dirty="0" smtClean="0"/>
              <a:t>Google Definition </a:t>
            </a:r>
            <a:endParaRPr lang="en-US" dirty="0"/>
          </a:p>
          <a:p>
            <a:endParaRPr lang="en-US" dirty="0"/>
          </a:p>
        </p:txBody>
      </p:sp>
    </p:spTree>
    <p:extLst>
      <p:ext uri="{BB962C8B-B14F-4D97-AF65-F5344CB8AC3E}">
        <p14:creationId xmlns:p14="http://schemas.microsoft.com/office/powerpoint/2010/main" val="186643964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rot="1228016">
            <a:off x="2368852" y="2756805"/>
            <a:ext cx="3034696" cy="189343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r>
              <a:rPr lang="en-US" dirty="0" smtClean="0"/>
              <a:t>What If??????</a:t>
            </a:r>
            <a:endParaRPr lang="en-US" dirty="0"/>
          </a:p>
        </p:txBody>
      </p:sp>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normAutofit/>
          </a:bodyPr>
          <a:lstStyle/>
          <a:p>
            <a:r>
              <a:rPr lang="en-US" dirty="0" smtClean="0"/>
              <a:t>Since </a:t>
            </a:r>
            <a:r>
              <a:rPr lang="en-US" dirty="0"/>
              <a:t>our world has become so technologically advanced, new technology is allowing use to test “what-if” scenarios and create simulations and models of real world events.</a:t>
            </a:r>
          </a:p>
          <a:p>
            <a:r>
              <a:rPr lang="en-US" dirty="0"/>
              <a:t>Using spreadsheets you can use the “what-if” scenario to display and look at potential financial details of businesses</a:t>
            </a:r>
            <a:r>
              <a:rPr lang="en-US" dirty="0" smtClean="0"/>
              <a:t>.</a:t>
            </a:r>
          </a:p>
          <a:p>
            <a:pPr marL="0"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1" y="4171612"/>
            <a:ext cx="1981200" cy="25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518346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lstStyle/>
          <a:p>
            <a:r>
              <a:rPr lang="en-US" dirty="0"/>
              <a:t>Modeling and simulations can be used to recreate or predict the conditions that may result from an event social and ethical impacts could be not being able to replicate the real world, and ethical issues may rise during the development of the model. </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352800"/>
            <a:ext cx="439578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0207369"/>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3.8 Spreadsheets, Modeling &amp; Simulations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a:t>
            </a:r>
            <a:r>
              <a:rPr lang="en-US" dirty="0"/>
              <a:t>concepts:</a:t>
            </a:r>
          </a:p>
          <a:p>
            <a:r>
              <a:rPr lang="en-US" dirty="0"/>
              <a:t>- Cell types: text, number, date, currency, hyperlinks</a:t>
            </a:r>
          </a:p>
          <a:p>
            <a:r>
              <a:rPr lang="en-US" dirty="0"/>
              <a:t>- Types of charts</a:t>
            </a:r>
          </a:p>
          <a:p>
            <a:r>
              <a:rPr lang="en-US" dirty="0"/>
              <a:t>- Formatting and presentation: text, background, paragraphs, pages</a:t>
            </a:r>
          </a:p>
          <a:p>
            <a:r>
              <a:rPr lang="en-US" dirty="0"/>
              <a:t>- Data validation, verification and testing </a:t>
            </a:r>
          </a:p>
          <a:p>
            <a:r>
              <a:rPr lang="en-US" dirty="0"/>
              <a:t>- Functions: math’s, text, logic, date</a:t>
            </a:r>
          </a:p>
          <a:p>
            <a:r>
              <a:rPr lang="en-US" dirty="0"/>
              <a:t>- Protection or sheets and workbooks, cell locking</a:t>
            </a:r>
          </a:p>
          <a:p>
            <a:r>
              <a:rPr lang="en-US" dirty="0"/>
              <a:t>- Advanced functions</a:t>
            </a:r>
          </a:p>
          <a:p>
            <a:r>
              <a:rPr lang="en-US" dirty="0"/>
              <a:t>- Worksheets modeling “what-if” analysis</a:t>
            </a:r>
          </a:p>
          <a:p>
            <a:endParaRPr lang="en-US" dirty="0"/>
          </a:p>
          <a:p>
            <a:endParaRPr lang="en-US" dirty="0"/>
          </a:p>
        </p:txBody>
      </p:sp>
    </p:spTree>
    <p:extLst>
      <p:ext uri="{BB962C8B-B14F-4D97-AF65-F5344CB8AC3E}">
        <p14:creationId xmlns:p14="http://schemas.microsoft.com/office/powerpoint/2010/main" val="231003213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TotalTime>
  <Words>261</Words>
  <Application>Microsoft Office PowerPoint</Application>
  <PresentationFormat>On-screen Show (4:3)</PresentationFormat>
  <Paragraphs>27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Equity</vt:lpstr>
      <vt:lpstr>3.8 Spreadsheets, Modeling &amp; Simulations </vt:lpstr>
      <vt:lpstr>3.8 Spreadsheets, Modeling &amp; Simulations </vt:lpstr>
      <vt:lpstr>3.8 Spreadsheets, Modeling &amp; Simulations </vt:lpstr>
      <vt:lpstr>3.8 Spreadsheets, Modeling &amp; Simulations </vt:lpstr>
      <vt:lpstr>3.8 Spreadsheets, Modeling &amp; Simulations </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3.8 Spreadsheets, Modeling &amp; Simulations </dc:title>
  <dc:creator>Maya Mangindin 11941465</dc:creator>
  <cp:lastModifiedBy>Maya Mangindin 11941465</cp:lastModifiedBy>
  <cp:revision>5</cp:revision>
  <dcterms:created xsi:type="dcterms:W3CDTF">2012-12-17T12:52:43Z</dcterms:created>
  <dcterms:modified xsi:type="dcterms:W3CDTF">2012-12-18T13:30:43Z</dcterms:modified>
</cp:coreProperties>
</file>